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3"/>
  </p:notesMasterIdLst>
  <p:sldIdLst>
    <p:sldId id="293" r:id="rId2"/>
    <p:sldId id="257" r:id="rId3"/>
    <p:sldId id="265" r:id="rId4"/>
    <p:sldId id="292" r:id="rId5"/>
    <p:sldId id="258" r:id="rId6"/>
    <p:sldId id="290" r:id="rId7"/>
    <p:sldId id="279" r:id="rId8"/>
    <p:sldId id="294" r:id="rId9"/>
    <p:sldId id="283" r:id="rId10"/>
    <p:sldId id="291" r:id="rId11"/>
    <p:sldId id="263" r:id="rId1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" initials="D" lastIdx="1" clrIdx="0">
    <p:extLst>
      <p:ext uri="{19B8F6BF-5375-455C-9EA6-DF929625EA0E}">
        <p15:presenceInfo xmlns:p15="http://schemas.microsoft.com/office/powerpoint/2012/main" userId="Denn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1" autoAdjust="0"/>
    <p:restoredTop sz="86378" autoAdjust="0"/>
  </p:normalViewPr>
  <p:slideViewPr>
    <p:cSldViewPr snapToGrid="0">
      <p:cViewPr varScale="1">
        <p:scale>
          <a:sx n="57" d="100"/>
          <a:sy n="57" d="100"/>
        </p:scale>
        <p:origin x="268" y="52"/>
      </p:cViewPr>
      <p:guideLst/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3687C-FDD7-4179-AE98-5198F95C9E8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01C2C6-0EB7-43BC-845A-05F2C5D5DC7E}">
      <dgm:prSet/>
      <dgm:spPr/>
      <dgm:t>
        <a:bodyPr/>
        <a:lstStyle/>
        <a:p>
          <a:r>
            <a:rPr lang="en-US" dirty="0"/>
            <a:t> Matt Lincoln                       	Vice President</a:t>
          </a:r>
        </a:p>
      </dgm:t>
    </dgm:pt>
    <dgm:pt modelId="{6D94016B-8A66-469F-8193-DBB31B2D6C97}" type="parTrans" cxnId="{47732C43-C624-4C84-94A0-FE40C83B4056}">
      <dgm:prSet/>
      <dgm:spPr/>
      <dgm:t>
        <a:bodyPr/>
        <a:lstStyle/>
        <a:p>
          <a:endParaRPr lang="en-US"/>
        </a:p>
      </dgm:t>
    </dgm:pt>
    <dgm:pt modelId="{FAD2993B-07B8-4BE0-9006-DAEA23127464}" type="sibTrans" cxnId="{47732C43-C624-4C84-94A0-FE40C83B4056}">
      <dgm:prSet/>
      <dgm:spPr/>
      <dgm:t>
        <a:bodyPr/>
        <a:lstStyle/>
        <a:p>
          <a:endParaRPr lang="en-US"/>
        </a:p>
      </dgm:t>
    </dgm:pt>
    <dgm:pt modelId="{69E69264-15EC-419F-9C91-46590691BA04}">
      <dgm:prSet/>
      <dgm:spPr/>
      <dgm:t>
        <a:bodyPr/>
        <a:lstStyle/>
        <a:p>
          <a:r>
            <a:rPr lang="en-US" dirty="0"/>
            <a:t>MariaRosa Palmer		Secretary</a:t>
          </a:r>
        </a:p>
      </dgm:t>
    </dgm:pt>
    <dgm:pt modelId="{46C5D5E0-B7DA-46F7-9DE1-224F5240C8AB}" type="parTrans" cxnId="{199A8B59-B6A5-440C-9CC0-79125B3E875C}">
      <dgm:prSet/>
      <dgm:spPr/>
      <dgm:t>
        <a:bodyPr/>
        <a:lstStyle/>
        <a:p>
          <a:endParaRPr lang="en-US"/>
        </a:p>
      </dgm:t>
    </dgm:pt>
    <dgm:pt modelId="{D11516B4-5784-418A-839A-4E77AC9B5819}" type="sibTrans" cxnId="{199A8B59-B6A5-440C-9CC0-79125B3E875C}">
      <dgm:prSet/>
      <dgm:spPr/>
      <dgm:t>
        <a:bodyPr/>
        <a:lstStyle/>
        <a:p>
          <a:endParaRPr lang="en-US"/>
        </a:p>
      </dgm:t>
    </dgm:pt>
    <dgm:pt modelId="{A025C2B1-43B4-4147-AA95-68B86C086C3D}">
      <dgm:prSet/>
      <dgm:spPr/>
      <dgm:t>
        <a:bodyPr/>
        <a:lstStyle/>
        <a:p>
          <a:r>
            <a:rPr lang="en-US" dirty="0"/>
            <a:t>Lori Underhill			Treasurer</a:t>
          </a:r>
        </a:p>
      </dgm:t>
    </dgm:pt>
    <dgm:pt modelId="{652C7E07-310B-44DE-B31C-B324B511241D}" type="parTrans" cxnId="{4FD86DBC-FF5E-40D1-8A72-50DAAE84B3B3}">
      <dgm:prSet/>
      <dgm:spPr/>
      <dgm:t>
        <a:bodyPr/>
        <a:lstStyle/>
        <a:p>
          <a:endParaRPr lang="en-US"/>
        </a:p>
      </dgm:t>
    </dgm:pt>
    <dgm:pt modelId="{4124BBED-B400-4B0B-88F4-0AA0C7D736E5}" type="sibTrans" cxnId="{4FD86DBC-FF5E-40D1-8A72-50DAAE84B3B3}">
      <dgm:prSet/>
      <dgm:spPr/>
      <dgm:t>
        <a:bodyPr/>
        <a:lstStyle/>
        <a:p>
          <a:endParaRPr lang="en-US"/>
        </a:p>
      </dgm:t>
    </dgm:pt>
    <dgm:pt modelId="{C88BE54B-8954-42AF-AD79-7C91C2D3E2A5}">
      <dgm:prSet/>
      <dgm:spPr/>
      <dgm:t>
        <a:bodyPr/>
        <a:lstStyle/>
        <a:p>
          <a:r>
            <a:rPr lang="en-US" dirty="0"/>
            <a:t>Jenn Elliott		              Asst Treasurer</a:t>
          </a:r>
        </a:p>
      </dgm:t>
    </dgm:pt>
    <dgm:pt modelId="{E93A437A-88FC-4E84-8052-0D62C0FEE278}" type="parTrans" cxnId="{07536B48-9900-482D-8D96-D71C8B41C14E}">
      <dgm:prSet/>
      <dgm:spPr/>
      <dgm:t>
        <a:bodyPr/>
        <a:lstStyle/>
        <a:p>
          <a:endParaRPr lang="en-US"/>
        </a:p>
      </dgm:t>
    </dgm:pt>
    <dgm:pt modelId="{A84B60FE-5D97-4E59-BC0D-46AD5047692D}" type="sibTrans" cxnId="{07536B48-9900-482D-8D96-D71C8B41C14E}">
      <dgm:prSet/>
      <dgm:spPr/>
      <dgm:t>
        <a:bodyPr/>
        <a:lstStyle/>
        <a:p>
          <a:endParaRPr lang="en-US"/>
        </a:p>
      </dgm:t>
    </dgm:pt>
    <dgm:pt modelId="{122C9E9A-6DD4-4ECD-B22B-DAE5F816FFA0}">
      <dgm:prSet/>
      <dgm:spPr/>
      <dgm:t>
        <a:bodyPr/>
        <a:lstStyle/>
        <a:p>
          <a:r>
            <a:rPr lang="en-US" dirty="0"/>
            <a:t>Patty Dokum		             Uniform Committee</a:t>
          </a:r>
        </a:p>
      </dgm:t>
    </dgm:pt>
    <dgm:pt modelId="{07D0520D-9699-4D8A-B98B-EBB7845CDDAC}" type="parTrans" cxnId="{F3410B40-A4B9-47BF-954D-8F3BD3073D29}">
      <dgm:prSet/>
      <dgm:spPr/>
      <dgm:t>
        <a:bodyPr/>
        <a:lstStyle/>
        <a:p>
          <a:endParaRPr lang="en-US"/>
        </a:p>
      </dgm:t>
    </dgm:pt>
    <dgm:pt modelId="{7EC931D9-823D-4D26-8218-29FFDC5D912D}" type="sibTrans" cxnId="{F3410B40-A4B9-47BF-954D-8F3BD3073D29}">
      <dgm:prSet/>
      <dgm:spPr/>
      <dgm:t>
        <a:bodyPr/>
        <a:lstStyle/>
        <a:p>
          <a:endParaRPr lang="en-US"/>
        </a:p>
      </dgm:t>
    </dgm:pt>
    <dgm:pt modelId="{F315E032-E8BE-4C60-B338-927333FB28BA}">
      <dgm:prSet/>
      <dgm:spPr/>
      <dgm:t>
        <a:bodyPr/>
        <a:lstStyle/>
        <a:p>
          <a:r>
            <a:rPr lang="en-US" dirty="0"/>
            <a:t>Dawn Carmody		             Volunteer Committee</a:t>
          </a:r>
        </a:p>
      </dgm:t>
    </dgm:pt>
    <dgm:pt modelId="{2DBD240F-9910-4605-A686-950DF511650B}" type="parTrans" cxnId="{FB500404-0E45-4B4B-BD79-5C9B63488084}">
      <dgm:prSet/>
      <dgm:spPr/>
      <dgm:t>
        <a:bodyPr/>
        <a:lstStyle/>
        <a:p>
          <a:endParaRPr lang="en-US"/>
        </a:p>
      </dgm:t>
    </dgm:pt>
    <dgm:pt modelId="{3AF7E396-1FF3-4A30-8E62-B670A7C1CCC0}" type="sibTrans" cxnId="{FB500404-0E45-4B4B-BD79-5C9B63488084}">
      <dgm:prSet/>
      <dgm:spPr/>
      <dgm:t>
        <a:bodyPr/>
        <a:lstStyle/>
        <a:p>
          <a:endParaRPr lang="en-US"/>
        </a:p>
      </dgm:t>
    </dgm:pt>
    <dgm:pt modelId="{2E871C0B-E284-43D4-A85D-E6F1CDD8D2AB}">
      <dgm:prSet/>
      <dgm:spPr/>
      <dgm:t>
        <a:bodyPr/>
        <a:lstStyle/>
        <a:p>
          <a:r>
            <a:rPr lang="en-US" dirty="0"/>
            <a:t>Ann-Marie Lindley		Fundraising  Committee </a:t>
          </a:r>
        </a:p>
      </dgm:t>
    </dgm:pt>
    <dgm:pt modelId="{DC24ACA3-B2EB-47D2-A31A-538BD9FDC2A0}" type="parTrans" cxnId="{C3EE4A93-3630-4D07-B48B-64A58F433C9D}">
      <dgm:prSet/>
      <dgm:spPr/>
      <dgm:t>
        <a:bodyPr/>
        <a:lstStyle/>
        <a:p>
          <a:endParaRPr lang="en-US"/>
        </a:p>
      </dgm:t>
    </dgm:pt>
    <dgm:pt modelId="{F49C8744-288D-4297-8B96-8BC7467F88DF}" type="sibTrans" cxnId="{C3EE4A93-3630-4D07-B48B-64A58F433C9D}">
      <dgm:prSet/>
      <dgm:spPr/>
      <dgm:t>
        <a:bodyPr/>
        <a:lstStyle/>
        <a:p>
          <a:endParaRPr lang="en-US"/>
        </a:p>
      </dgm:t>
    </dgm:pt>
    <dgm:pt modelId="{0A6E8CEE-F79A-4E1C-AF25-65A16B2B8A56}" type="pres">
      <dgm:prSet presAssocID="{BC83687C-FDD7-4179-AE98-5198F95C9E88}" presName="vert0" presStyleCnt="0">
        <dgm:presLayoutVars>
          <dgm:dir/>
          <dgm:animOne val="branch"/>
          <dgm:animLvl val="lvl"/>
        </dgm:presLayoutVars>
      </dgm:prSet>
      <dgm:spPr/>
    </dgm:pt>
    <dgm:pt modelId="{025432A0-358B-4803-B881-640732E424C0}" type="pres">
      <dgm:prSet presAssocID="{4F01C2C6-0EB7-43BC-845A-05F2C5D5DC7E}" presName="thickLine" presStyleLbl="alignNode1" presStyleIdx="0" presStyleCnt="7"/>
      <dgm:spPr/>
    </dgm:pt>
    <dgm:pt modelId="{F090A3B1-4D93-424D-B662-EF74F97F05D2}" type="pres">
      <dgm:prSet presAssocID="{4F01C2C6-0EB7-43BC-845A-05F2C5D5DC7E}" presName="horz1" presStyleCnt="0"/>
      <dgm:spPr/>
    </dgm:pt>
    <dgm:pt modelId="{6B03A24B-57CD-4615-BC37-31D61A1237E9}" type="pres">
      <dgm:prSet presAssocID="{4F01C2C6-0EB7-43BC-845A-05F2C5D5DC7E}" presName="tx1" presStyleLbl="revTx" presStyleIdx="0" presStyleCnt="7"/>
      <dgm:spPr/>
    </dgm:pt>
    <dgm:pt modelId="{AEF8BDA3-F416-4F9E-B441-42BE1C35F780}" type="pres">
      <dgm:prSet presAssocID="{4F01C2C6-0EB7-43BC-845A-05F2C5D5DC7E}" presName="vert1" presStyleCnt="0"/>
      <dgm:spPr/>
    </dgm:pt>
    <dgm:pt modelId="{637361F3-5929-454D-9875-098F4EFACD41}" type="pres">
      <dgm:prSet presAssocID="{69E69264-15EC-419F-9C91-46590691BA04}" presName="thickLine" presStyleLbl="alignNode1" presStyleIdx="1" presStyleCnt="7"/>
      <dgm:spPr/>
    </dgm:pt>
    <dgm:pt modelId="{B6F048F2-5423-4CC7-A57E-380BC1BDAC93}" type="pres">
      <dgm:prSet presAssocID="{69E69264-15EC-419F-9C91-46590691BA04}" presName="horz1" presStyleCnt="0"/>
      <dgm:spPr/>
    </dgm:pt>
    <dgm:pt modelId="{060B1C78-E724-40BF-B59C-56D795D49DC9}" type="pres">
      <dgm:prSet presAssocID="{69E69264-15EC-419F-9C91-46590691BA04}" presName="tx1" presStyleLbl="revTx" presStyleIdx="1" presStyleCnt="7"/>
      <dgm:spPr/>
    </dgm:pt>
    <dgm:pt modelId="{00DC38AD-4AB9-4D33-B1FE-1B7EFB326474}" type="pres">
      <dgm:prSet presAssocID="{69E69264-15EC-419F-9C91-46590691BA04}" presName="vert1" presStyleCnt="0"/>
      <dgm:spPr/>
    </dgm:pt>
    <dgm:pt modelId="{D5C50C7A-F37C-4E7E-B807-7748CE792AA0}" type="pres">
      <dgm:prSet presAssocID="{A025C2B1-43B4-4147-AA95-68B86C086C3D}" presName="thickLine" presStyleLbl="alignNode1" presStyleIdx="2" presStyleCnt="7"/>
      <dgm:spPr/>
    </dgm:pt>
    <dgm:pt modelId="{7C49F646-FFC1-49D8-9451-53E61B742D28}" type="pres">
      <dgm:prSet presAssocID="{A025C2B1-43B4-4147-AA95-68B86C086C3D}" presName="horz1" presStyleCnt="0"/>
      <dgm:spPr/>
    </dgm:pt>
    <dgm:pt modelId="{CBF4863D-0FF0-4C4C-82A8-2D28B74949B1}" type="pres">
      <dgm:prSet presAssocID="{A025C2B1-43B4-4147-AA95-68B86C086C3D}" presName="tx1" presStyleLbl="revTx" presStyleIdx="2" presStyleCnt="7"/>
      <dgm:spPr/>
    </dgm:pt>
    <dgm:pt modelId="{CF31D96E-1B2F-4BE1-9678-D5AEA81F3651}" type="pres">
      <dgm:prSet presAssocID="{A025C2B1-43B4-4147-AA95-68B86C086C3D}" presName="vert1" presStyleCnt="0"/>
      <dgm:spPr/>
    </dgm:pt>
    <dgm:pt modelId="{7EABAE71-89D1-432A-A8C0-7725B0DA5FB1}" type="pres">
      <dgm:prSet presAssocID="{C88BE54B-8954-42AF-AD79-7C91C2D3E2A5}" presName="thickLine" presStyleLbl="alignNode1" presStyleIdx="3" presStyleCnt="7"/>
      <dgm:spPr/>
    </dgm:pt>
    <dgm:pt modelId="{78F53D02-7F1B-4B8D-8628-7D5589A4FE58}" type="pres">
      <dgm:prSet presAssocID="{C88BE54B-8954-42AF-AD79-7C91C2D3E2A5}" presName="horz1" presStyleCnt="0"/>
      <dgm:spPr/>
    </dgm:pt>
    <dgm:pt modelId="{D679EC2D-0857-4D4C-A2D8-A4F4D5079EC8}" type="pres">
      <dgm:prSet presAssocID="{C88BE54B-8954-42AF-AD79-7C91C2D3E2A5}" presName="tx1" presStyleLbl="revTx" presStyleIdx="3" presStyleCnt="7"/>
      <dgm:spPr/>
    </dgm:pt>
    <dgm:pt modelId="{46F53FD5-105C-4CCE-8367-4FDBE0F418BD}" type="pres">
      <dgm:prSet presAssocID="{C88BE54B-8954-42AF-AD79-7C91C2D3E2A5}" presName="vert1" presStyleCnt="0"/>
      <dgm:spPr/>
    </dgm:pt>
    <dgm:pt modelId="{E5CCE110-D06E-451A-A0C1-EF3EDEF709F1}" type="pres">
      <dgm:prSet presAssocID="{122C9E9A-6DD4-4ECD-B22B-DAE5F816FFA0}" presName="thickLine" presStyleLbl="alignNode1" presStyleIdx="4" presStyleCnt="7"/>
      <dgm:spPr/>
    </dgm:pt>
    <dgm:pt modelId="{83609E7F-9DBE-457D-895A-6FB21731F9DE}" type="pres">
      <dgm:prSet presAssocID="{122C9E9A-6DD4-4ECD-B22B-DAE5F816FFA0}" presName="horz1" presStyleCnt="0"/>
      <dgm:spPr/>
    </dgm:pt>
    <dgm:pt modelId="{0812677B-E87A-45EC-9035-B2061AECF2A6}" type="pres">
      <dgm:prSet presAssocID="{122C9E9A-6DD4-4ECD-B22B-DAE5F816FFA0}" presName="tx1" presStyleLbl="revTx" presStyleIdx="4" presStyleCnt="7"/>
      <dgm:spPr/>
    </dgm:pt>
    <dgm:pt modelId="{D4E113E1-9D83-4D63-92F6-46E3F9D4C7E1}" type="pres">
      <dgm:prSet presAssocID="{122C9E9A-6DD4-4ECD-B22B-DAE5F816FFA0}" presName="vert1" presStyleCnt="0"/>
      <dgm:spPr/>
    </dgm:pt>
    <dgm:pt modelId="{E21F7C1C-81B3-450C-9C6D-BFBBE642B47C}" type="pres">
      <dgm:prSet presAssocID="{F315E032-E8BE-4C60-B338-927333FB28BA}" presName="thickLine" presStyleLbl="alignNode1" presStyleIdx="5" presStyleCnt="7"/>
      <dgm:spPr/>
    </dgm:pt>
    <dgm:pt modelId="{BDD6933B-7EFA-4899-B393-BD388984839D}" type="pres">
      <dgm:prSet presAssocID="{F315E032-E8BE-4C60-B338-927333FB28BA}" presName="horz1" presStyleCnt="0"/>
      <dgm:spPr/>
    </dgm:pt>
    <dgm:pt modelId="{41F06E59-A61C-4B8C-A9D3-2269AB576D0F}" type="pres">
      <dgm:prSet presAssocID="{F315E032-E8BE-4C60-B338-927333FB28BA}" presName="tx1" presStyleLbl="revTx" presStyleIdx="5" presStyleCnt="7"/>
      <dgm:spPr/>
    </dgm:pt>
    <dgm:pt modelId="{EDC77080-3871-4C95-ADEB-C19F176679B4}" type="pres">
      <dgm:prSet presAssocID="{F315E032-E8BE-4C60-B338-927333FB28BA}" presName="vert1" presStyleCnt="0"/>
      <dgm:spPr/>
    </dgm:pt>
    <dgm:pt modelId="{6077C24A-A787-4BEF-9295-07D8839C0258}" type="pres">
      <dgm:prSet presAssocID="{2E871C0B-E284-43D4-A85D-E6F1CDD8D2AB}" presName="thickLine" presStyleLbl="alignNode1" presStyleIdx="6" presStyleCnt="7"/>
      <dgm:spPr/>
    </dgm:pt>
    <dgm:pt modelId="{928DDA5E-1D24-462B-B817-722615C7609F}" type="pres">
      <dgm:prSet presAssocID="{2E871C0B-E284-43D4-A85D-E6F1CDD8D2AB}" presName="horz1" presStyleCnt="0"/>
      <dgm:spPr/>
    </dgm:pt>
    <dgm:pt modelId="{1B2CDED9-7C55-4FB0-9AAD-81CFFDB7503C}" type="pres">
      <dgm:prSet presAssocID="{2E871C0B-E284-43D4-A85D-E6F1CDD8D2AB}" presName="tx1" presStyleLbl="revTx" presStyleIdx="6" presStyleCnt="7"/>
      <dgm:spPr/>
    </dgm:pt>
    <dgm:pt modelId="{7877B5B9-87CA-4134-8367-DCE05345BDBB}" type="pres">
      <dgm:prSet presAssocID="{2E871C0B-E284-43D4-A85D-E6F1CDD8D2AB}" presName="vert1" presStyleCnt="0"/>
      <dgm:spPr/>
    </dgm:pt>
  </dgm:ptLst>
  <dgm:cxnLst>
    <dgm:cxn modelId="{FB500404-0E45-4B4B-BD79-5C9B63488084}" srcId="{BC83687C-FDD7-4179-AE98-5198F95C9E88}" destId="{F315E032-E8BE-4C60-B338-927333FB28BA}" srcOrd="5" destOrd="0" parTransId="{2DBD240F-9910-4605-A686-950DF511650B}" sibTransId="{3AF7E396-1FF3-4A30-8E62-B670A7C1CCC0}"/>
    <dgm:cxn modelId="{91A7510D-B18E-41AB-874A-2F21E527A68D}" type="presOf" srcId="{BC83687C-FDD7-4179-AE98-5198F95C9E88}" destId="{0A6E8CEE-F79A-4E1C-AF25-65A16B2B8A56}" srcOrd="0" destOrd="0" presId="urn:microsoft.com/office/officeart/2008/layout/LinedList"/>
    <dgm:cxn modelId="{6AE95511-3703-47A7-AB78-ED65BC6F53F4}" type="presOf" srcId="{69E69264-15EC-419F-9C91-46590691BA04}" destId="{060B1C78-E724-40BF-B59C-56D795D49DC9}" srcOrd="0" destOrd="0" presId="urn:microsoft.com/office/officeart/2008/layout/LinedList"/>
    <dgm:cxn modelId="{98566E2A-DF0E-46D3-9D2F-DD69704E6861}" type="presOf" srcId="{F315E032-E8BE-4C60-B338-927333FB28BA}" destId="{41F06E59-A61C-4B8C-A9D3-2269AB576D0F}" srcOrd="0" destOrd="0" presId="urn:microsoft.com/office/officeart/2008/layout/LinedList"/>
    <dgm:cxn modelId="{92CB123C-A630-4588-B7E6-D4D95322BE2E}" type="presOf" srcId="{C88BE54B-8954-42AF-AD79-7C91C2D3E2A5}" destId="{D679EC2D-0857-4D4C-A2D8-A4F4D5079EC8}" srcOrd="0" destOrd="0" presId="urn:microsoft.com/office/officeart/2008/layout/LinedList"/>
    <dgm:cxn modelId="{F3410B40-A4B9-47BF-954D-8F3BD3073D29}" srcId="{BC83687C-FDD7-4179-AE98-5198F95C9E88}" destId="{122C9E9A-6DD4-4ECD-B22B-DAE5F816FFA0}" srcOrd="4" destOrd="0" parTransId="{07D0520D-9699-4D8A-B98B-EBB7845CDDAC}" sibTransId="{7EC931D9-823D-4D26-8218-29FFDC5D912D}"/>
    <dgm:cxn modelId="{47732C43-C624-4C84-94A0-FE40C83B4056}" srcId="{BC83687C-FDD7-4179-AE98-5198F95C9E88}" destId="{4F01C2C6-0EB7-43BC-845A-05F2C5D5DC7E}" srcOrd="0" destOrd="0" parTransId="{6D94016B-8A66-469F-8193-DBB31B2D6C97}" sibTransId="{FAD2993B-07B8-4BE0-9006-DAEA23127464}"/>
    <dgm:cxn modelId="{B0226064-52BE-4E17-8845-4178D09D796C}" type="presOf" srcId="{122C9E9A-6DD4-4ECD-B22B-DAE5F816FFA0}" destId="{0812677B-E87A-45EC-9035-B2061AECF2A6}" srcOrd="0" destOrd="0" presId="urn:microsoft.com/office/officeart/2008/layout/LinedList"/>
    <dgm:cxn modelId="{07536B48-9900-482D-8D96-D71C8B41C14E}" srcId="{BC83687C-FDD7-4179-AE98-5198F95C9E88}" destId="{C88BE54B-8954-42AF-AD79-7C91C2D3E2A5}" srcOrd="3" destOrd="0" parTransId="{E93A437A-88FC-4E84-8052-0D62C0FEE278}" sibTransId="{A84B60FE-5D97-4E59-BC0D-46AD5047692D}"/>
    <dgm:cxn modelId="{199A8B59-B6A5-440C-9CC0-79125B3E875C}" srcId="{BC83687C-FDD7-4179-AE98-5198F95C9E88}" destId="{69E69264-15EC-419F-9C91-46590691BA04}" srcOrd="1" destOrd="0" parTransId="{46C5D5E0-B7DA-46F7-9DE1-224F5240C8AB}" sibTransId="{D11516B4-5784-418A-839A-4E77AC9B5819}"/>
    <dgm:cxn modelId="{F8337790-A6A9-4932-8C13-9C1E7F8C6D20}" type="presOf" srcId="{A025C2B1-43B4-4147-AA95-68B86C086C3D}" destId="{CBF4863D-0FF0-4C4C-82A8-2D28B74949B1}" srcOrd="0" destOrd="0" presId="urn:microsoft.com/office/officeart/2008/layout/LinedList"/>
    <dgm:cxn modelId="{C3EE4A93-3630-4D07-B48B-64A58F433C9D}" srcId="{BC83687C-FDD7-4179-AE98-5198F95C9E88}" destId="{2E871C0B-E284-43D4-A85D-E6F1CDD8D2AB}" srcOrd="6" destOrd="0" parTransId="{DC24ACA3-B2EB-47D2-A31A-538BD9FDC2A0}" sibTransId="{F49C8744-288D-4297-8B96-8BC7467F88DF}"/>
    <dgm:cxn modelId="{361ADEA8-A1B3-45F5-8C1D-E10A4CD61E2D}" type="presOf" srcId="{4F01C2C6-0EB7-43BC-845A-05F2C5D5DC7E}" destId="{6B03A24B-57CD-4615-BC37-31D61A1237E9}" srcOrd="0" destOrd="0" presId="urn:microsoft.com/office/officeart/2008/layout/LinedList"/>
    <dgm:cxn modelId="{4FD86DBC-FF5E-40D1-8A72-50DAAE84B3B3}" srcId="{BC83687C-FDD7-4179-AE98-5198F95C9E88}" destId="{A025C2B1-43B4-4147-AA95-68B86C086C3D}" srcOrd="2" destOrd="0" parTransId="{652C7E07-310B-44DE-B31C-B324B511241D}" sibTransId="{4124BBED-B400-4B0B-88F4-0AA0C7D736E5}"/>
    <dgm:cxn modelId="{F548B6F5-4907-42AF-83A1-CBC6A79EE524}" type="presOf" srcId="{2E871C0B-E284-43D4-A85D-E6F1CDD8D2AB}" destId="{1B2CDED9-7C55-4FB0-9AAD-81CFFDB7503C}" srcOrd="0" destOrd="0" presId="urn:microsoft.com/office/officeart/2008/layout/LinedList"/>
    <dgm:cxn modelId="{A09D3777-4CD8-4A7B-A48F-8B2CD7DE7617}" type="presParOf" srcId="{0A6E8CEE-F79A-4E1C-AF25-65A16B2B8A56}" destId="{025432A0-358B-4803-B881-640732E424C0}" srcOrd="0" destOrd="0" presId="urn:microsoft.com/office/officeart/2008/layout/LinedList"/>
    <dgm:cxn modelId="{09D5C7F3-831F-4257-B10F-6AF44A37BD77}" type="presParOf" srcId="{0A6E8CEE-F79A-4E1C-AF25-65A16B2B8A56}" destId="{F090A3B1-4D93-424D-B662-EF74F97F05D2}" srcOrd="1" destOrd="0" presId="urn:microsoft.com/office/officeart/2008/layout/LinedList"/>
    <dgm:cxn modelId="{6E77A998-57A5-4BB3-85C1-967823F923A2}" type="presParOf" srcId="{F090A3B1-4D93-424D-B662-EF74F97F05D2}" destId="{6B03A24B-57CD-4615-BC37-31D61A1237E9}" srcOrd="0" destOrd="0" presId="urn:microsoft.com/office/officeart/2008/layout/LinedList"/>
    <dgm:cxn modelId="{BE75C22A-9735-46E9-8C6A-6EEE44D3EECC}" type="presParOf" srcId="{F090A3B1-4D93-424D-B662-EF74F97F05D2}" destId="{AEF8BDA3-F416-4F9E-B441-42BE1C35F780}" srcOrd="1" destOrd="0" presId="urn:microsoft.com/office/officeart/2008/layout/LinedList"/>
    <dgm:cxn modelId="{AFBEF865-A07D-4BBA-886B-B0B3D49231A9}" type="presParOf" srcId="{0A6E8CEE-F79A-4E1C-AF25-65A16B2B8A56}" destId="{637361F3-5929-454D-9875-098F4EFACD41}" srcOrd="2" destOrd="0" presId="urn:microsoft.com/office/officeart/2008/layout/LinedList"/>
    <dgm:cxn modelId="{9E420892-DD54-4C70-BAFF-FC2BE4CCEDE8}" type="presParOf" srcId="{0A6E8CEE-F79A-4E1C-AF25-65A16B2B8A56}" destId="{B6F048F2-5423-4CC7-A57E-380BC1BDAC93}" srcOrd="3" destOrd="0" presId="urn:microsoft.com/office/officeart/2008/layout/LinedList"/>
    <dgm:cxn modelId="{9974798F-ECAB-4C34-90A4-121935AFD1F5}" type="presParOf" srcId="{B6F048F2-5423-4CC7-A57E-380BC1BDAC93}" destId="{060B1C78-E724-40BF-B59C-56D795D49DC9}" srcOrd="0" destOrd="0" presId="urn:microsoft.com/office/officeart/2008/layout/LinedList"/>
    <dgm:cxn modelId="{FE239BC7-737B-4180-99B0-7D64862D5A90}" type="presParOf" srcId="{B6F048F2-5423-4CC7-A57E-380BC1BDAC93}" destId="{00DC38AD-4AB9-4D33-B1FE-1B7EFB326474}" srcOrd="1" destOrd="0" presId="urn:microsoft.com/office/officeart/2008/layout/LinedList"/>
    <dgm:cxn modelId="{BFA45E60-195B-4AC2-A8D2-AA8E2EB61E5F}" type="presParOf" srcId="{0A6E8CEE-F79A-4E1C-AF25-65A16B2B8A56}" destId="{D5C50C7A-F37C-4E7E-B807-7748CE792AA0}" srcOrd="4" destOrd="0" presId="urn:microsoft.com/office/officeart/2008/layout/LinedList"/>
    <dgm:cxn modelId="{6D716FDD-225A-40CA-988A-7D15D1D945E0}" type="presParOf" srcId="{0A6E8CEE-F79A-4E1C-AF25-65A16B2B8A56}" destId="{7C49F646-FFC1-49D8-9451-53E61B742D28}" srcOrd="5" destOrd="0" presId="urn:microsoft.com/office/officeart/2008/layout/LinedList"/>
    <dgm:cxn modelId="{051D3DDF-5508-47EF-B223-A9543DD64B65}" type="presParOf" srcId="{7C49F646-FFC1-49D8-9451-53E61B742D28}" destId="{CBF4863D-0FF0-4C4C-82A8-2D28B74949B1}" srcOrd="0" destOrd="0" presId="urn:microsoft.com/office/officeart/2008/layout/LinedList"/>
    <dgm:cxn modelId="{ABF06359-B473-40F8-A649-6DF0493FAB2A}" type="presParOf" srcId="{7C49F646-FFC1-49D8-9451-53E61B742D28}" destId="{CF31D96E-1B2F-4BE1-9678-D5AEA81F3651}" srcOrd="1" destOrd="0" presId="urn:microsoft.com/office/officeart/2008/layout/LinedList"/>
    <dgm:cxn modelId="{E9D96F99-918C-446D-9955-19CFA521FDBD}" type="presParOf" srcId="{0A6E8CEE-F79A-4E1C-AF25-65A16B2B8A56}" destId="{7EABAE71-89D1-432A-A8C0-7725B0DA5FB1}" srcOrd="6" destOrd="0" presId="urn:microsoft.com/office/officeart/2008/layout/LinedList"/>
    <dgm:cxn modelId="{76E706FD-27FC-4019-A5F0-048F366E1583}" type="presParOf" srcId="{0A6E8CEE-F79A-4E1C-AF25-65A16B2B8A56}" destId="{78F53D02-7F1B-4B8D-8628-7D5589A4FE58}" srcOrd="7" destOrd="0" presId="urn:microsoft.com/office/officeart/2008/layout/LinedList"/>
    <dgm:cxn modelId="{B888C39A-B88F-4694-A862-FB2167B2B739}" type="presParOf" srcId="{78F53D02-7F1B-4B8D-8628-7D5589A4FE58}" destId="{D679EC2D-0857-4D4C-A2D8-A4F4D5079EC8}" srcOrd="0" destOrd="0" presId="urn:microsoft.com/office/officeart/2008/layout/LinedList"/>
    <dgm:cxn modelId="{9F5D468E-443A-4C72-95D7-8881FCF9B2BD}" type="presParOf" srcId="{78F53D02-7F1B-4B8D-8628-7D5589A4FE58}" destId="{46F53FD5-105C-4CCE-8367-4FDBE0F418BD}" srcOrd="1" destOrd="0" presId="urn:microsoft.com/office/officeart/2008/layout/LinedList"/>
    <dgm:cxn modelId="{DBF968FA-9DE6-41CC-AB65-CD7FC0F0849F}" type="presParOf" srcId="{0A6E8CEE-F79A-4E1C-AF25-65A16B2B8A56}" destId="{E5CCE110-D06E-451A-A0C1-EF3EDEF709F1}" srcOrd="8" destOrd="0" presId="urn:microsoft.com/office/officeart/2008/layout/LinedList"/>
    <dgm:cxn modelId="{0D078EBC-37C1-4E06-B457-62702134E6F2}" type="presParOf" srcId="{0A6E8CEE-F79A-4E1C-AF25-65A16B2B8A56}" destId="{83609E7F-9DBE-457D-895A-6FB21731F9DE}" srcOrd="9" destOrd="0" presId="urn:microsoft.com/office/officeart/2008/layout/LinedList"/>
    <dgm:cxn modelId="{21673A79-C94B-4524-8081-971FA9D30D24}" type="presParOf" srcId="{83609E7F-9DBE-457D-895A-6FB21731F9DE}" destId="{0812677B-E87A-45EC-9035-B2061AECF2A6}" srcOrd="0" destOrd="0" presId="urn:microsoft.com/office/officeart/2008/layout/LinedList"/>
    <dgm:cxn modelId="{96A4F72D-1293-4440-9964-8F6AFA24CB07}" type="presParOf" srcId="{83609E7F-9DBE-457D-895A-6FB21731F9DE}" destId="{D4E113E1-9D83-4D63-92F6-46E3F9D4C7E1}" srcOrd="1" destOrd="0" presId="urn:microsoft.com/office/officeart/2008/layout/LinedList"/>
    <dgm:cxn modelId="{BE956F0E-B63F-4ADA-8DB7-EF7BA8A931BA}" type="presParOf" srcId="{0A6E8CEE-F79A-4E1C-AF25-65A16B2B8A56}" destId="{E21F7C1C-81B3-450C-9C6D-BFBBE642B47C}" srcOrd="10" destOrd="0" presId="urn:microsoft.com/office/officeart/2008/layout/LinedList"/>
    <dgm:cxn modelId="{BF3A27BF-191A-4724-B528-CEFC17F1ED14}" type="presParOf" srcId="{0A6E8CEE-F79A-4E1C-AF25-65A16B2B8A56}" destId="{BDD6933B-7EFA-4899-B393-BD388984839D}" srcOrd="11" destOrd="0" presId="urn:microsoft.com/office/officeart/2008/layout/LinedList"/>
    <dgm:cxn modelId="{3A453ACC-58A3-4ACD-8D58-E7049D1AB84D}" type="presParOf" srcId="{BDD6933B-7EFA-4899-B393-BD388984839D}" destId="{41F06E59-A61C-4B8C-A9D3-2269AB576D0F}" srcOrd="0" destOrd="0" presId="urn:microsoft.com/office/officeart/2008/layout/LinedList"/>
    <dgm:cxn modelId="{3FC96B1C-9487-4737-BAFB-7930AB61C135}" type="presParOf" srcId="{BDD6933B-7EFA-4899-B393-BD388984839D}" destId="{EDC77080-3871-4C95-ADEB-C19F176679B4}" srcOrd="1" destOrd="0" presId="urn:microsoft.com/office/officeart/2008/layout/LinedList"/>
    <dgm:cxn modelId="{C9799336-D2D6-45A0-9DF4-5970C5EFCBF6}" type="presParOf" srcId="{0A6E8CEE-F79A-4E1C-AF25-65A16B2B8A56}" destId="{6077C24A-A787-4BEF-9295-07D8839C0258}" srcOrd="12" destOrd="0" presId="urn:microsoft.com/office/officeart/2008/layout/LinedList"/>
    <dgm:cxn modelId="{A3836C31-1B16-4575-B483-608EB6D4E09D}" type="presParOf" srcId="{0A6E8CEE-F79A-4E1C-AF25-65A16B2B8A56}" destId="{928DDA5E-1D24-462B-B817-722615C7609F}" srcOrd="13" destOrd="0" presId="urn:microsoft.com/office/officeart/2008/layout/LinedList"/>
    <dgm:cxn modelId="{44C6B8D3-769A-4953-B9A6-17B34A28D6A9}" type="presParOf" srcId="{928DDA5E-1D24-462B-B817-722615C7609F}" destId="{1B2CDED9-7C55-4FB0-9AAD-81CFFDB7503C}" srcOrd="0" destOrd="0" presId="urn:microsoft.com/office/officeart/2008/layout/LinedList"/>
    <dgm:cxn modelId="{AC9E3D91-BE71-44E8-9C72-8C71B59D393E}" type="presParOf" srcId="{928DDA5E-1D24-462B-B817-722615C7609F}" destId="{7877B5B9-87CA-4134-8367-DCE05345BD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432A0-358B-4803-B881-640732E424C0}">
      <dsp:nvSpPr>
        <dsp:cNvPr id="0" name=""/>
        <dsp:cNvSpPr/>
      </dsp:nvSpPr>
      <dsp:spPr>
        <a:xfrm>
          <a:off x="0" y="364"/>
          <a:ext cx="96011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3A24B-57CD-4615-BC37-31D61A1237E9}">
      <dsp:nvSpPr>
        <dsp:cNvPr id="0" name=""/>
        <dsp:cNvSpPr/>
      </dsp:nvSpPr>
      <dsp:spPr>
        <a:xfrm>
          <a:off x="0" y="364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Matt Lincoln                       	Vice President</a:t>
          </a:r>
        </a:p>
      </dsp:txBody>
      <dsp:txXfrm>
        <a:off x="0" y="364"/>
        <a:ext cx="9601196" cy="426420"/>
      </dsp:txXfrm>
    </dsp:sp>
    <dsp:sp modelId="{637361F3-5929-454D-9875-098F4EFACD41}">
      <dsp:nvSpPr>
        <dsp:cNvPr id="0" name=""/>
        <dsp:cNvSpPr/>
      </dsp:nvSpPr>
      <dsp:spPr>
        <a:xfrm>
          <a:off x="0" y="426785"/>
          <a:ext cx="9601196" cy="0"/>
        </a:xfrm>
        <a:prstGeom prst="line">
          <a:avLst/>
        </a:prstGeom>
        <a:solidFill>
          <a:schemeClr val="accent2">
            <a:hueOff val="560526"/>
            <a:satOff val="-595"/>
            <a:lumOff val="457"/>
            <a:alphaOff val="0"/>
          </a:schemeClr>
        </a:solidFill>
        <a:ln w="15875" cap="flat" cmpd="sng" algn="ctr">
          <a:solidFill>
            <a:schemeClr val="accent2">
              <a:hueOff val="560526"/>
              <a:satOff val="-595"/>
              <a:lumOff val="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B1C78-E724-40BF-B59C-56D795D49DC9}">
      <dsp:nvSpPr>
        <dsp:cNvPr id="0" name=""/>
        <dsp:cNvSpPr/>
      </dsp:nvSpPr>
      <dsp:spPr>
        <a:xfrm>
          <a:off x="0" y="426785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MariaRosa Palmer		Secretary</a:t>
          </a:r>
        </a:p>
      </dsp:txBody>
      <dsp:txXfrm>
        <a:off x="0" y="426785"/>
        <a:ext cx="9601196" cy="426420"/>
      </dsp:txXfrm>
    </dsp:sp>
    <dsp:sp modelId="{D5C50C7A-F37C-4E7E-B807-7748CE792AA0}">
      <dsp:nvSpPr>
        <dsp:cNvPr id="0" name=""/>
        <dsp:cNvSpPr/>
      </dsp:nvSpPr>
      <dsp:spPr>
        <a:xfrm>
          <a:off x="0" y="853206"/>
          <a:ext cx="9601196" cy="0"/>
        </a:xfrm>
        <a:prstGeom prst="line">
          <a:avLst/>
        </a:prstGeom>
        <a:solidFill>
          <a:schemeClr val="accent2">
            <a:hueOff val="1121052"/>
            <a:satOff val="-1191"/>
            <a:lumOff val="915"/>
            <a:alphaOff val="0"/>
          </a:schemeClr>
        </a:solidFill>
        <a:ln w="15875" cap="flat" cmpd="sng" algn="ctr">
          <a:solidFill>
            <a:schemeClr val="accent2">
              <a:hueOff val="1121052"/>
              <a:satOff val="-1191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4863D-0FF0-4C4C-82A8-2D28B74949B1}">
      <dsp:nvSpPr>
        <dsp:cNvPr id="0" name=""/>
        <dsp:cNvSpPr/>
      </dsp:nvSpPr>
      <dsp:spPr>
        <a:xfrm>
          <a:off x="0" y="853206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Lori Underhill			Treasurer</a:t>
          </a:r>
        </a:p>
      </dsp:txBody>
      <dsp:txXfrm>
        <a:off x="0" y="853206"/>
        <a:ext cx="9601196" cy="426420"/>
      </dsp:txXfrm>
    </dsp:sp>
    <dsp:sp modelId="{7EABAE71-89D1-432A-A8C0-7725B0DA5FB1}">
      <dsp:nvSpPr>
        <dsp:cNvPr id="0" name=""/>
        <dsp:cNvSpPr/>
      </dsp:nvSpPr>
      <dsp:spPr>
        <a:xfrm>
          <a:off x="0" y="1279627"/>
          <a:ext cx="9601196" cy="0"/>
        </a:xfrm>
        <a:prstGeom prst="line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9EC2D-0857-4D4C-A2D8-A4F4D5079EC8}">
      <dsp:nvSpPr>
        <dsp:cNvPr id="0" name=""/>
        <dsp:cNvSpPr/>
      </dsp:nvSpPr>
      <dsp:spPr>
        <a:xfrm>
          <a:off x="0" y="1279627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Jenn Elliott		              Asst Treasurer</a:t>
          </a:r>
        </a:p>
      </dsp:txBody>
      <dsp:txXfrm>
        <a:off x="0" y="1279627"/>
        <a:ext cx="9601196" cy="426420"/>
      </dsp:txXfrm>
    </dsp:sp>
    <dsp:sp modelId="{E5CCE110-D06E-451A-A0C1-EF3EDEF709F1}">
      <dsp:nvSpPr>
        <dsp:cNvPr id="0" name=""/>
        <dsp:cNvSpPr/>
      </dsp:nvSpPr>
      <dsp:spPr>
        <a:xfrm>
          <a:off x="0" y="1706047"/>
          <a:ext cx="9601196" cy="0"/>
        </a:xfrm>
        <a:prstGeom prst="line">
          <a:avLst/>
        </a:prstGeom>
        <a:solidFill>
          <a:schemeClr val="accent2">
            <a:hueOff val="2242103"/>
            <a:satOff val="-2381"/>
            <a:lumOff val="1830"/>
            <a:alphaOff val="0"/>
          </a:schemeClr>
        </a:solidFill>
        <a:ln w="15875" cap="flat" cmpd="sng" algn="ctr">
          <a:solidFill>
            <a:schemeClr val="accent2">
              <a:hueOff val="2242103"/>
              <a:satOff val="-2381"/>
              <a:lumOff val="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2677B-E87A-45EC-9035-B2061AECF2A6}">
      <dsp:nvSpPr>
        <dsp:cNvPr id="0" name=""/>
        <dsp:cNvSpPr/>
      </dsp:nvSpPr>
      <dsp:spPr>
        <a:xfrm>
          <a:off x="0" y="1706047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Patty Dokum		             Uniform Committee</a:t>
          </a:r>
        </a:p>
      </dsp:txBody>
      <dsp:txXfrm>
        <a:off x="0" y="1706047"/>
        <a:ext cx="9601196" cy="426420"/>
      </dsp:txXfrm>
    </dsp:sp>
    <dsp:sp modelId="{E21F7C1C-81B3-450C-9C6D-BFBBE642B47C}">
      <dsp:nvSpPr>
        <dsp:cNvPr id="0" name=""/>
        <dsp:cNvSpPr/>
      </dsp:nvSpPr>
      <dsp:spPr>
        <a:xfrm>
          <a:off x="0" y="2132468"/>
          <a:ext cx="9601196" cy="0"/>
        </a:xfrm>
        <a:prstGeom prst="line">
          <a:avLst/>
        </a:prstGeom>
        <a:solidFill>
          <a:schemeClr val="accent2">
            <a:hueOff val="2802629"/>
            <a:satOff val="-2977"/>
            <a:lumOff val="2287"/>
            <a:alphaOff val="0"/>
          </a:schemeClr>
        </a:solidFill>
        <a:ln w="15875" cap="flat" cmpd="sng" algn="ctr">
          <a:solidFill>
            <a:schemeClr val="accent2">
              <a:hueOff val="2802629"/>
              <a:satOff val="-2977"/>
              <a:lumOff val="22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06E59-A61C-4B8C-A9D3-2269AB576D0F}">
      <dsp:nvSpPr>
        <dsp:cNvPr id="0" name=""/>
        <dsp:cNvSpPr/>
      </dsp:nvSpPr>
      <dsp:spPr>
        <a:xfrm>
          <a:off x="0" y="2132468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Dawn Carmody		             Volunteer Committee</a:t>
          </a:r>
        </a:p>
      </dsp:txBody>
      <dsp:txXfrm>
        <a:off x="0" y="2132468"/>
        <a:ext cx="9601196" cy="426420"/>
      </dsp:txXfrm>
    </dsp:sp>
    <dsp:sp modelId="{6077C24A-A787-4BEF-9295-07D8839C0258}">
      <dsp:nvSpPr>
        <dsp:cNvPr id="0" name=""/>
        <dsp:cNvSpPr/>
      </dsp:nvSpPr>
      <dsp:spPr>
        <a:xfrm>
          <a:off x="0" y="2558889"/>
          <a:ext cx="9601196" cy="0"/>
        </a:xfrm>
        <a:prstGeom prst="line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CDED9-7C55-4FB0-9AAD-81CFFDB7503C}">
      <dsp:nvSpPr>
        <dsp:cNvPr id="0" name=""/>
        <dsp:cNvSpPr/>
      </dsp:nvSpPr>
      <dsp:spPr>
        <a:xfrm>
          <a:off x="0" y="2558889"/>
          <a:ext cx="9601196" cy="42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Ann-Marie Lindley		Fundraising  Committee </a:t>
          </a:r>
        </a:p>
      </dsp:txBody>
      <dsp:txXfrm>
        <a:off x="0" y="2558889"/>
        <a:ext cx="9601196" cy="426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850405-2678-4FCA-A397-F2DD9037C3C2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4E7FEB4-D7B4-4955-8866-3CB0121207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0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95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7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8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81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1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8950">
              <a:defRPr/>
            </a:pPr>
            <a:fld id="{44E7FEB4-D7B4-4955-8866-3CB01212073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8950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2530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98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95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2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7FEB4-D7B4-4955-8866-3CB0121207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8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A80B8C-3CAF-4DB9-96EF-4895FACD05B7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53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3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776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49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45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418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21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313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92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7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2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1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06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65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0B8C-3CAF-4DB9-96EF-4895FACD05B7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1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80B8C-3CAF-4DB9-96EF-4895FACD05B7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7E2B1D-B686-41AD-B1BD-B7C6A33E8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5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hyperlink" Target="https://www.holtbandbooster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ltbandbooster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8A08-8FAF-4EB0-8159-F906608237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Holt High School Band Boosters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831DC20-8413-4131-9621-F851A4B15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Annual  Meeting</a:t>
            </a:r>
          </a:p>
          <a:p>
            <a:r>
              <a:rPr lang="en-US" dirty="0"/>
              <a:t>May 9 , 2023</a:t>
            </a:r>
          </a:p>
        </p:txBody>
      </p:sp>
    </p:spTree>
    <p:extLst>
      <p:ext uri="{BB962C8B-B14F-4D97-AF65-F5344CB8AC3E}">
        <p14:creationId xmlns:p14="http://schemas.microsoft.com/office/powerpoint/2010/main" val="181213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E3AE-FCB5-417E-854C-3C7D9771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4400" kern="1200" dirty="0">
                <a:latin typeface="+mj-lt"/>
                <a:ea typeface="+mj-ea"/>
                <a:cs typeface="+mj-cs"/>
              </a:rPr>
              <a:t>…..And Facebook Page….</a:t>
            </a:r>
          </a:p>
        </p:txBody>
      </p:sp>
      <p:pic>
        <p:nvPicPr>
          <p:cNvPr id="9" name="Content Placeholder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3B00A37-3188-4B31-8FA2-623237C65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9" y="391978"/>
            <a:ext cx="8935867" cy="458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22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4" name="Group 4102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4104" name="Picture 4103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105" name="Rectangle 4104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6" name="Picture 4105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4107" name="Picture 4106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125" name="Straight Connector 4108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126" name="Rectangle 4110">
            <a:extLst>
              <a:ext uri="{FF2B5EF4-FFF2-40B4-BE49-F238E27FC236}">
                <a16:creationId xmlns:a16="http://schemas.microsoft.com/office/drawing/2014/main" id="{9B347087-DEE1-4F23-8486-A2690AA19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7" name="Rectangle 4112">
            <a:extLst>
              <a:ext uri="{FF2B5EF4-FFF2-40B4-BE49-F238E27FC236}">
                <a16:creationId xmlns:a16="http://schemas.microsoft.com/office/drawing/2014/main" id="{44BB81AE-EE4A-4AA4-8941-104B6C94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4115" name="Straight Connector 4114">
            <a:extLst>
              <a:ext uri="{FF2B5EF4-FFF2-40B4-BE49-F238E27FC236}">
                <a16:creationId xmlns:a16="http://schemas.microsoft.com/office/drawing/2014/main" id="{4AA791FC-1AEF-4561-93B5-6B9E981BB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21280" y="3594428"/>
            <a:ext cx="69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17" name="Rectangle 4116">
            <a:extLst>
              <a:ext uri="{FF2B5EF4-FFF2-40B4-BE49-F238E27FC236}">
                <a16:creationId xmlns:a16="http://schemas.microsoft.com/office/drawing/2014/main" id="{AAA2202F-2A68-464D-8E53-CEBE9303D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128" name="Group 4118">
            <a:extLst>
              <a:ext uri="{FF2B5EF4-FFF2-40B4-BE49-F238E27FC236}">
                <a16:creationId xmlns:a16="http://schemas.microsoft.com/office/drawing/2014/main" id="{5B129734-DF6D-46B8-A0E0-4F178B3AD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4120" name="Rounded Rectangle 21">
              <a:extLst>
                <a:ext uri="{FF2B5EF4-FFF2-40B4-BE49-F238E27FC236}">
                  <a16:creationId xmlns:a16="http://schemas.microsoft.com/office/drawing/2014/main" id="{6A986578-4991-4E9B-94B7-056F6B09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129" name="Picture 4120">
              <a:extLst>
                <a:ext uri="{FF2B5EF4-FFF2-40B4-BE49-F238E27FC236}">
                  <a16:creationId xmlns:a16="http://schemas.microsoft.com/office/drawing/2014/main" id="{257D0097-ACF2-46A6-804C-C5D55A18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4122" name="Rounded Rectangle 27">
              <a:extLst>
                <a:ext uri="{FF2B5EF4-FFF2-40B4-BE49-F238E27FC236}">
                  <a16:creationId xmlns:a16="http://schemas.microsoft.com/office/drawing/2014/main" id="{A71DA5EB-109A-4C2F-A093-7E5F6490B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123" name="Picture 4122">
              <a:extLst>
                <a:ext uri="{FF2B5EF4-FFF2-40B4-BE49-F238E27FC236}">
                  <a16:creationId xmlns:a16="http://schemas.microsoft.com/office/drawing/2014/main" id="{DA85B8CE-EB01-4DD0-8B39-D413503D7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CF814C7-4610-420C-8662-D032FFC03AD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2224403" y="1113698"/>
            <a:ext cx="8229600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bg1"/>
                </a:solidFill>
              </a:rPr>
              <a:t> Next Meeting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August , 2023</a:t>
            </a:r>
            <a:br>
              <a:rPr lang="en-US" sz="1800" b="1" dirty="0">
                <a:solidFill>
                  <a:schemeClr val="bg1"/>
                </a:solidFill>
              </a:rPr>
            </a:br>
            <a:br>
              <a:rPr lang="en-US" sz="1800" b="1" dirty="0">
                <a:solidFill>
                  <a:schemeClr val="bg1"/>
                </a:solidFill>
              </a:rPr>
            </a:br>
            <a:br>
              <a:rPr lang="en-US" sz="1800" b="1" dirty="0">
                <a:solidFill>
                  <a:schemeClr val="bg1"/>
                </a:solidFill>
              </a:rPr>
            </a:b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Thank You For Joining! </a:t>
            </a:r>
            <a:br>
              <a:rPr lang="en-US" sz="1800" b="1" dirty="0">
                <a:solidFill>
                  <a:schemeClr val="bg1"/>
                </a:solidFill>
              </a:rPr>
            </a:br>
            <a:br>
              <a:rPr lang="en-US" sz="1800" b="1" dirty="0">
                <a:solidFill>
                  <a:schemeClr val="bg1"/>
                </a:solidFill>
              </a:rPr>
            </a:b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  <a:hlinkClick r:id="rId7"/>
              </a:rPr>
              <a:t> 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633CC-60EF-AF9A-4AF6-2D5E2482D9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1280" y="3715892"/>
            <a:ext cx="7114921" cy="214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5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C3CDB-3B53-4AE8-A347-0D0C3B44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3B65B-7467-4291-A636-60A4D27DC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314" y="-165653"/>
            <a:ext cx="7010400" cy="7653131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Welcome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Board of Director Updates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Boosters Financial Updates-Treasurers Report 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Key Dates Going Forward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Volunteer Opportunities 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Fundraising Activities </a:t>
            </a:r>
            <a:endParaRPr lang="en-US" sz="2400" b="1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Shoes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Band Director’s Report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Elections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Band Camp Planning 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Next Meeting-Ice cream social in August 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Adjournment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5675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0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" name="Picture 14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8648A5-C40F-412C-BDDA-EFEE0E72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Board of Director Reports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8C2D455-13B4-4A3A-BCAE-CCC87D3C2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946677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9877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1165-A048-4276-8D0A-B9790F3E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Treasurer’s Reports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EC7E5-A78E-4290-BA86-1A6BC9A1F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April ,2023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sz="2000" dirty="0"/>
              <a:t>Beginning Balance (All Accounts) – April 1,2023   $33,911.00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Ending Balance (All Accounts) – April 30,2023   $29,344.06</a:t>
            </a:r>
          </a:p>
        </p:txBody>
      </p:sp>
    </p:spTree>
    <p:extLst>
      <p:ext uri="{BB962C8B-B14F-4D97-AF65-F5344CB8AC3E}">
        <p14:creationId xmlns:p14="http://schemas.microsoft.com/office/powerpoint/2010/main" val="214009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447F-F93A-4406-8C7A-5A005AD72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92480"/>
            <a:ext cx="9601196" cy="5589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457200"/>
            <a:r>
              <a:rPr lang="en-US" sz="3100" dirty="0">
                <a:solidFill>
                  <a:schemeClr val="tx1"/>
                </a:solidFill>
              </a:rPr>
              <a:t>Volunteer Opportunities/Upcoming Events</a:t>
            </a:r>
            <a:r>
              <a:rPr lang="en-US" sz="3100" dirty="0">
                <a:solidFill>
                  <a:schemeClr val="bg1"/>
                </a:solidFill>
              </a:rPr>
              <a:t>ates</a:t>
            </a:r>
            <a:r>
              <a:rPr lang="en-US" dirty="0">
                <a:solidFill>
                  <a:schemeClr val="bg1"/>
                </a:solidFill>
              </a:rPr>
              <a:t>Going Forward 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D48B9C3-8BA3-444D-8E0B-5E0D3A199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793149"/>
              </p:ext>
            </p:extLst>
          </p:nvPr>
        </p:nvGraphicFramePr>
        <p:xfrm>
          <a:off x="4562060" y="1138522"/>
          <a:ext cx="6838123" cy="5084995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038602">
                  <a:extLst>
                    <a:ext uri="{9D8B030D-6E8A-4147-A177-3AD203B41FA5}">
                      <a16:colId xmlns:a16="http://schemas.microsoft.com/office/drawing/2014/main" val="2187364678"/>
                    </a:ext>
                  </a:extLst>
                </a:gridCol>
                <a:gridCol w="1460516">
                  <a:extLst>
                    <a:ext uri="{9D8B030D-6E8A-4147-A177-3AD203B41FA5}">
                      <a16:colId xmlns:a16="http://schemas.microsoft.com/office/drawing/2014/main" val="1244881562"/>
                    </a:ext>
                  </a:extLst>
                </a:gridCol>
                <a:gridCol w="3339005">
                  <a:extLst>
                    <a:ext uri="{9D8B030D-6E8A-4147-A177-3AD203B41FA5}">
                      <a16:colId xmlns:a16="http://schemas.microsoft.com/office/drawing/2014/main" val="3351065668"/>
                    </a:ext>
                  </a:extLst>
                </a:gridCol>
              </a:tblGrid>
              <a:tr h="54024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none" spc="0" dirty="0">
                          <a:solidFill>
                            <a:schemeClr val="bg1"/>
                          </a:solidFill>
                          <a:effectLst/>
                        </a:rPr>
                        <a:t>Event</a:t>
                      </a:r>
                      <a:endParaRPr lang="en-US" sz="1500" b="0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none" spc="0" dirty="0">
                          <a:solidFill>
                            <a:schemeClr val="bg1"/>
                          </a:solidFill>
                          <a:effectLst/>
                        </a:rPr>
                        <a:t>Event Date</a:t>
                      </a:r>
                      <a:endParaRPr lang="en-US" sz="1500" b="0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none" spc="0" dirty="0">
                          <a:solidFill>
                            <a:schemeClr val="bg1"/>
                          </a:solidFill>
                          <a:effectLst/>
                        </a:rPr>
                        <a:t>Comments</a:t>
                      </a:r>
                      <a:endParaRPr lang="en-US" sz="1500" b="0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 anchor="ctr"/>
                </a:tc>
                <a:extLst>
                  <a:ext uri="{0D108BD9-81ED-4DB2-BD59-A6C34878D82A}">
                    <a16:rowId xmlns:a16="http://schemas.microsoft.com/office/drawing/2014/main" val="1372433835"/>
                  </a:ext>
                </a:extLst>
              </a:tr>
              <a:tr h="99206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Jazz Band @High School Awards Night 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17, 2023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 Arrive @6p</a:t>
                      </a:r>
                      <a:endParaRPr lang="en-US" sz="1100" b="0" i="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2991779596"/>
                  </a:ext>
                </a:extLst>
              </a:tr>
              <a:tr h="61548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Spring Concert and Awards Night 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18. 2023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7pm</a:t>
                      </a: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2504503894"/>
                  </a:ext>
                </a:extLst>
              </a:tr>
              <a:tr h="64384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Memorial Day Parades 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29, 2023 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Volunteers(parade walkers, lunch) </a:t>
                      </a: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239739451"/>
                  </a:ext>
                </a:extLst>
              </a:tr>
              <a:tr h="668709"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Band Camp Planning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Early June </a:t>
                      </a: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1155369465"/>
                  </a:ext>
                </a:extLst>
              </a:tr>
              <a:tr h="541549"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kern="12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3387503473"/>
                  </a:ext>
                </a:extLst>
              </a:tr>
              <a:tr h="541549"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kern="1200" cap="none" spc="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kern="12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1793944203"/>
                  </a:ext>
                </a:extLst>
              </a:tr>
              <a:tr h="541549"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/>
                </a:tc>
                <a:tc>
                  <a:txBody>
                    <a:bodyPr/>
                    <a:lstStyle/>
                    <a:p>
                      <a:pPr marL="0" marR="0" indent="0" algn="l" defTabSz="457178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kern="1200" cap="none" spc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38" marR="64038" marT="85384" marB="0"/>
                </a:tc>
                <a:extLst>
                  <a:ext uri="{0D108BD9-81ED-4DB2-BD59-A6C34878D82A}">
                    <a16:rowId xmlns:a16="http://schemas.microsoft.com/office/drawing/2014/main" val="3345737902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3D60D1E1-0392-4D13-9114-DFD0EF3CF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84795" y="-723563"/>
            <a:ext cx="142855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9E53BE-075A-F444-B0E3-5814480B6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66" y="2498176"/>
            <a:ext cx="3275044" cy="32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7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44D03B-FFCB-4BB2-9BA4-65A75C21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652" y="982132"/>
            <a:ext cx="5489705" cy="1303867"/>
          </a:xfrm>
        </p:spPr>
        <p:txBody>
          <a:bodyPr>
            <a:normAutofit fontScale="90000"/>
          </a:bodyPr>
          <a:lstStyle/>
          <a:p>
            <a:r>
              <a:rPr lang="en-US" sz="4100" dirty="0"/>
              <a:t>Fundraising Activities/Planning 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B126CD1-B21A-4CDA-A110-6D447B129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Slides/Shoes( in support of the Band Director)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694CF-2E1C-FB32-8819-9C74F502B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369" y="1092200"/>
            <a:ext cx="4542156" cy="451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0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41">
            <a:extLst>
              <a:ext uri="{FF2B5EF4-FFF2-40B4-BE49-F238E27FC236}">
                <a16:creationId xmlns:a16="http://schemas.microsoft.com/office/drawing/2014/main" id="{E00ED58B-CEC5-4786-807F-E4D0A90B9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2727E8B-B76E-44AE-BA84-72E67FFFF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B4D4A5E-A361-484B-BA87-71470F0CE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5B2E45B-3291-4196-85CD-8C21E2674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845E1EB-926E-47C1-8FEA-136188263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63" name="Straight Connector 47">
            <a:extLst>
              <a:ext uri="{FF2B5EF4-FFF2-40B4-BE49-F238E27FC236}">
                <a16:creationId xmlns:a16="http://schemas.microsoft.com/office/drawing/2014/main" id="{FE334D75-621B-40C8-8B6E-F7444F8C0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4" name="Rectangle 49">
            <a:extLst>
              <a:ext uri="{FF2B5EF4-FFF2-40B4-BE49-F238E27FC236}">
                <a16:creationId xmlns:a16="http://schemas.microsoft.com/office/drawing/2014/main" id="{D652EAB3-B5F2-4AA3-B954-26F38AC67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51">
            <a:extLst>
              <a:ext uri="{FF2B5EF4-FFF2-40B4-BE49-F238E27FC236}">
                <a16:creationId xmlns:a16="http://schemas.microsoft.com/office/drawing/2014/main" id="{BAD2BE7F-3E20-4AC6-9CFC-41A82B7E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94A0178-54EB-4B40-B93C-A245846BF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3A2EFE7-A922-4226-AC11-93A972454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A7A2BEF-6AFB-4298-A452-DF55BF33E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FDE7160-F7DE-40BE-8AF0-1A6CE69E6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619" y="4404852"/>
            <a:ext cx="9989677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Band Director Report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0EAB74-C9A3-4FAB-9561-E7FB06AC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448" y="5565530"/>
            <a:ext cx="9603727" cy="4055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buNone/>
              <a:tabLst/>
              <a:defRPr/>
            </a:pPr>
            <a:r>
              <a:rPr kumimoji="0" lang="en-US" sz="2100" b="1" i="0" u="none" strike="noStrik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</a:rPr>
              <a:t>. </a:t>
            </a:r>
          </a:p>
        </p:txBody>
      </p:sp>
      <p:sp>
        <p:nvSpPr>
          <p:cNvPr id="66" name="Rectangle 57">
            <a:extLst>
              <a:ext uri="{FF2B5EF4-FFF2-40B4-BE49-F238E27FC236}">
                <a16:creationId xmlns:a16="http://schemas.microsoft.com/office/drawing/2014/main" id="{C300DC63-2D52-4801-A37C-086809168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1086" y="1092200"/>
            <a:ext cx="8962768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59">
            <a:extLst>
              <a:ext uri="{FF2B5EF4-FFF2-40B4-BE49-F238E27FC236}">
                <a16:creationId xmlns:a16="http://schemas.microsoft.com/office/drawing/2014/main" id="{29310625-7B00-47AC-8816-DB1D867D4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64080" y="5518838"/>
            <a:ext cx="7863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69126A0-C15E-130B-5434-955C366DCD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6108" y="1138524"/>
            <a:ext cx="8962768" cy="308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FFD74-51A8-A148-82CA-17D194630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3BF4D-2FEE-3738-8EFF-0A0280FB1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Treasurer</a:t>
            </a:r>
          </a:p>
          <a:p>
            <a:endParaRPr lang="en-US" dirty="0"/>
          </a:p>
          <a:p>
            <a:r>
              <a:rPr lang="en-US" dirty="0"/>
              <a:t>Assistant Treasurer</a:t>
            </a:r>
          </a:p>
        </p:txBody>
      </p:sp>
    </p:spTree>
    <p:extLst>
      <p:ext uri="{BB962C8B-B14F-4D97-AF65-F5344CB8AC3E}">
        <p14:creationId xmlns:p14="http://schemas.microsoft.com/office/powerpoint/2010/main" val="172376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B09F-2B69-4130-B8D7-4BF7C1993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89" y="275065"/>
            <a:ext cx="8596668" cy="1320800"/>
          </a:xfrm>
        </p:spPr>
        <p:txBody>
          <a:bodyPr/>
          <a:lstStyle/>
          <a:p>
            <a:r>
              <a:rPr lang="en-US" dirty="0"/>
              <a:t>Don’t Forget Our Web 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DCBFB2-11C7-4874-BDF5-81A7D2FE8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048" y="1488282"/>
            <a:ext cx="7436397" cy="3881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240ADF-D6D0-4DFE-8AD5-80435E04ABE0}"/>
              </a:ext>
            </a:extLst>
          </p:cNvPr>
          <p:cNvSpPr txBox="1"/>
          <p:nvPr/>
        </p:nvSpPr>
        <p:spPr>
          <a:xfrm>
            <a:off x="2114517" y="5539639"/>
            <a:ext cx="51954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hlinkClick r:id="rId4"/>
              </a:rPr>
              <a:t>www.holtbandboosters.com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29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17694</TotalTime>
  <Words>242</Words>
  <Application>Microsoft Office PowerPoint</Application>
  <PresentationFormat>Widescreen</PresentationFormat>
  <Paragraphs>69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Wingdings</vt:lpstr>
      <vt:lpstr>Organic</vt:lpstr>
      <vt:lpstr>Holt High School Band Boosters</vt:lpstr>
      <vt:lpstr>Agenda</vt:lpstr>
      <vt:lpstr>Board of Director Reports</vt:lpstr>
      <vt:lpstr>Treasurer’s Reports</vt:lpstr>
      <vt:lpstr>Volunteer Opportunities/Upcoming EventsatesGoing Forward </vt:lpstr>
      <vt:lpstr>Fundraising Activities/Planning   </vt:lpstr>
      <vt:lpstr>Band Director Report </vt:lpstr>
      <vt:lpstr>Elections </vt:lpstr>
      <vt:lpstr>Don’t Forget Our Web Site</vt:lpstr>
      <vt:lpstr>…..And Facebook Page….</vt:lpstr>
      <vt:lpstr> Next Meeting  August , 2023    Thank You For Joining!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HHS Band Boosters</dc:title>
  <dc:creator>Dennis Marvin</dc:creator>
  <cp:lastModifiedBy>Cross, Kristy</cp:lastModifiedBy>
  <cp:revision>54</cp:revision>
  <cp:lastPrinted>2020-09-08T19:44:53Z</cp:lastPrinted>
  <dcterms:created xsi:type="dcterms:W3CDTF">2020-09-01T18:59:23Z</dcterms:created>
  <dcterms:modified xsi:type="dcterms:W3CDTF">2023-08-08T19:41:48Z</dcterms:modified>
</cp:coreProperties>
</file>